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wma"/><Relationship Id="rId1" Type="http://schemas.microsoft.com/office/2007/relationships/media" Target="../media/media31.wm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wma"/><Relationship Id="rId1" Type="http://schemas.microsoft.com/office/2007/relationships/media" Target="../media/media33.wma"/><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wma"/><Relationship Id="rId1" Type="http://schemas.microsoft.com/office/2007/relationships/media" Target="../media/media35.wma"/><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7.wma"/><Relationship Id="rId1" Type="http://schemas.microsoft.com/office/2007/relationships/media" Target="../media/media37.wma"/><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9.wma"/><Relationship Id="rId1" Type="http://schemas.microsoft.com/office/2007/relationships/media" Target="../media/media39.wma"/><Relationship Id="rId6" Type="http://schemas.openxmlformats.org/officeDocument/2006/relationships/image" Target="../media/image3.png"/><Relationship Id="rId5" Type="http://schemas.openxmlformats.org/officeDocument/2006/relationships/image" Target="../media/image30.jpeg"/><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3.png"/><Relationship Id="rId5" Type="http://schemas.openxmlformats.org/officeDocument/2006/relationships/image" Target="../media/image36.jpeg"/><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7.wma"/><Relationship Id="rId1" Type="http://schemas.microsoft.com/office/2007/relationships/media" Target="../media/media47.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9.wma"/><Relationship Id="rId1" Type="http://schemas.microsoft.com/office/2007/relationships/media" Target="../media/media49.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1.wma"/><Relationship Id="rId1" Type="http://schemas.microsoft.com/office/2007/relationships/media" Target="../media/media51.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3.wma"/><Relationship Id="rId1" Type="http://schemas.microsoft.com/office/2007/relationships/media" Target="../media/media53.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7.wma"/><Relationship Id="rId1" Type="http://schemas.microsoft.com/office/2007/relationships/media" Target="../media/media57.wma"/><Relationship Id="rId5" Type="http://schemas.openxmlformats.org/officeDocument/2006/relationships/image" Target="../media/image37.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7.png"/><Relationship Id="rId2" Type="http://schemas.openxmlformats.org/officeDocument/2006/relationships/audio" Target="../media/media64.wma"/><Relationship Id="rId1" Type="http://schemas.microsoft.com/office/2007/relationships/media" Target="../media/media64.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26422"/>
    </mc:Choice>
    <mc:Fallback xmlns="">
      <p:transition spd="slow" advTm="2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01250"/>
    </mc:Choice>
    <mc:Fallback xmlns="">
      <p:transition spd="slow" advTm="10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60703"/>
    </mc:Choice>
    <mc:Fallback xmlns="">
      <p:transition spd="slow" advTm="6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109897"/>
    </mc:Choice>
    <mc:Fallback xmlns="">
      <p:transition spd="slow" advTm="109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2907</TotalTime>
  <Words>5481</Words>
  <Application>Microsoft Office PowerPoint</Application>
  <PresentationFormat>On-screen Show (4:3)</PresentationFormat>
  <Paragraphs>638</Paragraphs>
  <Slides>66</Slides>
  <Notes>0</Notes>
  <HiddenSlides>0</HiddenSlides>
  <MMClips>65</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180</cp:revision>
  <dcterms:created xsi:type="dcterms:W3CDTF">2006-08-16T00:00:00Z</dcterms:created>
  <dcterms:modified xsi:type="dcterms:W3CDTF">2011-12-29T16:13:05Z</dcterms:modified>
</cp:coreProperties>
</file>